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30" d="100"/>
          <a:sy n="130" d="100"/>
        </p:scale>
        <p:origin x="-2604" y="292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BC7E9D-23EB-4495-B39F-BE8D3D83800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643446" y="9677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104 N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923203" y="9180513"/>
            <a:ext cx="2006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/>
              <a:t>Colonne montante </a:t>
            </a:r>
            <a:r>
              <a:rPr lang="fr-FR" sz="1200" dirty="0" smtClean="0"/>
              <a:t>PN1, T3-6</a:t>
            </a:r>
            <a:endParaRPr lang="fr-FR" sz="12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362200" y="7162800"/>
            <a:ext cx="1447800" cy="762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  <a:endParaRPr lang="fr-FR" sz="1200" dirty="0"/>
          </a:p>
          <a:p>
            <a:pPr algn="ctr"/>
            <a:r>
              <a:rPr lang="fr-FR" sz="1200" dirty="0" smtClean="0"/>
              <a:t>T3-6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3505200" y="61722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TPN1.00.GE30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3505200" y="53340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TPN1.01.GE1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3505200" y="44958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TPN1.02.GE1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505200" y="36576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TPN1.03.076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3505200" y="28194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TPN1.04.GE1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505200" y="19812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TPN1.05.GE1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3505200" y="11430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TPN1.06.GE1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3505200" y="304800"/>
            <a:ext cx="13716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TPN1.07.GE76</a:t>
            </a: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3048000" y="609600"/>
            <a:ext cx="0" cy="655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3048000" y="609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3048000" y="1447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048000" y="2286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3048000" y="3124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3048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3048000" y="4800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3048000" y="5638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3048000" y="6477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2514600" y="4873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7ème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2514600" y="13255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6ème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2514600" y="21637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5ème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514600" y="3001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4ème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2514600" y="38401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3ème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2514600" y="46783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2ème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2668588" y="5516563"/>
            <a:ext cx="3794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1er</a:t>
            </a: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2514600" y="63547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RDC</a:t>
            </a: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5286388" y="9667909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5643578" y="8982000"/>
            <a:ext cx="4235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PN-N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10</TotalTime>
  <Words>28</Words>
  <Application>Microsoft Office PowerPoint</Application>
  <PresentationFormat>Format A4 (210 x 297 mm)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5</cp:revision>
  <dcterms:created xsi:type="dcterms:W3CDTF">2011-03-08T08:56:03Z</dcterms:created>
  <dcterms:modified xsi:type="dcterms:W3CDTF">2011-12-19T11:12:39Z</dcterms:modified>
</cp:coreProperties>
</file>